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6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7" r:id="rId6"/>
    <p:sldId id="261" r:id="rId7"/>
    <p:sldId id="258" r:id="rId8"/>
    <p:sldId id="295" r:id="rId9"/>
    <p:sldId id="296" r:id="rId10"/>
    <p:sldId id="297" r:id="rId11"/>
    <p:sldId id="298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4096" autoAdjust="0"/>
  </p:normalViewPr>
  <p:slideViewPr>
    <p:cSldViewPr snapToGrid="0">
      <p:cViewPr varScale="1">
        <p:scale>
          <a:sx n="68" d="100"/>
          <a:sy n="68" d="100"/>
        </p:scale>
        <p:origin x="198" y="45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391" y="3625948"/>
            <a:ext cx="4941771" cy="1122202"/>
          </a:xfrm>
        </p:spPr>
        <p:txBody>
          <a:bodyPr/>
          <a:lstStyle/>
          <a:p>
            <a:r>
              <a:rPr lang="en-US" sz="4800" dirty="0"/>
              <a:t>Morse Code Practice 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7997" y="5488417"/>
            <a:ext cx="5724378" cy="396660"/>
          </a:xfrm>
        </p:spPr>
        <p:txBody>
          <a:bodyPr>
            <a:noAutofit/>
          </a:bodyPr>
          <a:lstStyle/>
          <a:p>
            <a:r>
              <a:rPr lang="en-US" sz="3200" dirty="0"/>
              <a:t>200650U - Lasitha Jananjaya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137" y="112543"/>
            <a:ext cx="4661205" cy="1551184"/>
          </a:xfrm>
        </p:spPr>
        <p:txBody>
          <a:bodyPr>
            <a:normAutofit/>
          </a:bodyPr>
          <a:lstStyle/>
          <a:p>
            <a:r>
              <a:rPr lang="en-ZA" sz="4400" dirty="0"/>
              <a:t>General Info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90" y="2171554"/>
            <a:ext cx="7166939" cy="333594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device can be used for coding and decoding Morse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Code sending process</a:t>
            </a:r>
          </a:p>
          <a:p>
            <a:pPr lvl="1"/>
            <a:r>
              <a:rPr lang="en-US" sz="2000" dirty="0"/>
              <a:t>ASCII code input is received by the module, converted into Morse code, and then converted into audio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Code receiving process</a:t>
            </a:r>
          </a:p>
          <a:p>
            <a:pPr lvl="1"/>
            <a:r>
              <a:rPr lang="en-US" sz="2000" dirty="0"/>
              <a:t>It converts the received audio signal into Morse code, and then convert it into ASCII code and displays it. </a:t>
            </a: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7045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Simulation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3102" y="2557463"/>
            <a:ext cx="2141764" cy="514350"/>
          </a:xfrm>
        </p:spPr>
        <p:txBody>
          <a:bodyPr/>
          <a:lstStyle/>
          <a:p>
            <a:r>
              <a:rPr lang="en-US" sz="2000" dirty="0"/>
              <a:t>designs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2960" y="3633788"/>
            <a:ext cx="2998331" cy="514350"/>
          </a:xfrm>
        </p:spPr>
        <p:txBody>
          <a:bodyPr/>
          <a:lstStyle/>
          <a:p>
            <a:r>
              <a:rPr lang="en-US" sz="2000" dirty="0"/>
              <a:t>Manufacturing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3727" y="4710114"/>
            <a:ext cx="2141764" cy="514350"/>
          </a:xfrm>
        </p:spPr>
        <p:txBody>
          <a:bodyPr/>
          <a:lstStyle/>
          <a:p>
            <a:r>
              <a:rPr lang="en-US" sz="2000" dirty="0"/>
              <a:t>Assembly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60262" y="1594478"/>
            <a:ext cx="5539095" cy="1010842"/>
          </a:xfrm>
        </p:spPr>
        <p:txBody>
          <a:bodyPr>
            <a:normAutofit/>
          </a:bodyPr>
          <a:lstStyle/>
          <a:p>
            <a:r>
              <a:rPr lang="en-US" sz="2000" dirty="0"/>
              <a:t>Done using WOKWI – Online simulator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4755" y="2682564"/>
            <a:ext cx="5539095" cy="1010842"/>
          </a:xfrm>
        </p:spPr>
        <p:txBody>
          <a:bodyPr>
            <a:normAutofit/>
          </a:bodyPr>
          <a:lstStyle/>
          <a:p>
            <a:r>
              <a:rPr lang="en-US" sz="2000" dirty="0"/>
              <a:t>Altium Designer and Solidworks</a:t>
            </a:r>
          </a:p>
          <a:p>
            <a:endParaRPr lang="en-US" sz="2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35664" y="3755394"/>
            <a:ext cx="5539095" cy="1010842"/>
          </a:xfrm>
        </p:spPr>
        <p:txBody>
          <a:bodyPr>
            <a:normAutofit/>
          </a:bodyPr>
          <a:lstStyle/>
          <a:p>
            <a:r>
              <a:rPr lang="en-US" sz="2000" dirty="0"/>
              <a:t>JLCPCB and 3D Printing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34006" y="4824430"/>
            <a:ext cx="5539095" cy="1010842"/>
          </a:xfrm>
        </p:spPr>
        <p:txBody>
          <a:bodyPr>
            <a:normAutofit/>
          </a:bodyPr>
          <a:lstStyle/>
          <a:p>
            <a:r>
              <a:rPr lang="en-US" sz="2000" dirty="0"/>
              <a:t>Hand soldered and Assembled by hand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7549" y="337625"/>
            <a:ext cx="4905669" cy="1051197"/>
          </a:xfrm>
        </p:spPr>
        <p:txBody>
          <a:bodyPr/>
          <a:lstStyle/>
          <a:p>
            <a:r>
              <a:rPr lang="en-US" dirty="0"/>
              <a:t>Simulation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49493E4-9552-663F-A3D6-D8424E575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04"/>
          <a:stretch/>
        </p:blipFill>
        <p:spPr>
          <a:xfrm>
            <a:off x="1439594" y="1631853"/>
            <a:ext cx="9312812" cy="451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7549" y="337625"/>
            <a:ext cx="4905669" cy="1051197"/>
          </a:xfrm>
        </p:spPr>
        <p:txBody>
          <a:bodyPr/>
          <a:lstStyle/>
          <a:p>
            <a:r>
              <a:rPr lang="en-US" dirty="0"/>
              <a:t>Schematic</a:t>
            </a:r>
          </a:p>
        </p:txBody>
      </p:sp>
      <p:pic>
        <p:nvPicPr>
          <p:cNvPr id="6" name="Picture 5" descr="A picture containing text, screenshot, software, display&#10;&#10;Description automatically generated">
            <a:extLst>
              <a:ext uri="{FF2B5EF4-FFF2-40B4-BE49-F238E27FC236}">
                <a16:creationId xmlns:a16="http://schemas.microsoft.com/office/drawing/2014/main" id="{0DB04BBC-D458-4008-719C-49BBD2AFC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84" t="20251" r="10867" b="9027"/>
          <a:stretch/>
        </p:blipFill>
        <p:spPr>
          <a:xfrm>
            <a:off x="211015" y="1727136"/>
            <a:ext cx="5809957" cy="3804621"/>
          </a:xfrm>
          <a:prstGeom prst="rect">
            <a:avLst/>
          </a:prstGeom>
        </p:spPr>
      </p:pic>
      <p:pic>
        <p:nvPicPr>
          <p:cNvPr id="8" name="Picture 7" descr="A computer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26DC6A2-6158-1C6E-8697-E28C548194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97" t="27556" r="13077" b="9469"/>
          <a:stretch/>
        </p:blipFill>
        <p:spPr>
          <a:xfrm>
            <a:off x="6253089" y="1689404"/>
            <a:ext cx="5809957" cy="382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01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7549" y="337625"/>
            <a:ext cx="4905669" cy="1051197"/>
          </a:xfrm>
        </p:spPr>
        <p:txBody>
          <a:bodyPr/>
          <a:lstStyle/>
          <a:p>
            <a:r>
              <a:rPr lang="en-US" dirty="0"/>
              <a:t>PCB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77F78-7841-031B-9095-76C680E1E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97" t="24233" r="22507" b="7590"/>
          <a:stretch/>
        </p:blipFill>
        <p:spPr>
          <a:xfrm>
            <a:off x="1337603" y="267286"/>
            <a:ext cx="2778369" cy="2968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0F7FF-EA7D-3027-458C-3FFD22E371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16" t="22724" r="23596" b="9099"/>
          <a:stretch/>
        </p:blipFill>
        <p:spPr>
          <a:xfrm>
            <a:off x="1337603" y="3362179"/>
            <a:ext cx="2798972" cy="3158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984713-3949-04A6-E7C8-959D96144D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21" t="22418" r="24505" b="21037"/>
          <a:stretch/>
        </p:blipFill>
        <p:spPr>
          <a:xfrm>
            <a:off x="8637562" y="2634175"/>
            <a:ext cx="2954216" cy="2985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8CFB9-7771-31F0-5CA7-6F3BEB489C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082" t="19548" r="19931" b="17929"/>
          <a:stretch/>
        </p:blipFill>
        <p:spPr>
          <a:xfrm>
            <a:off x="5040189" y="2562764"/>
            <a:ext cx="2954216" cy="30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24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7549" y="337625"/>
            <a:ext cx="4905669" cy="1051197"/>
          </a:xfrm>
        </p:spPr>
        <p:txBody>
          <a:bodyPr/>
          <a:lstStyle/>
          <a:p>
            <a:r>
              <a:rPr lang="en-US" dirty="0"/>
              <a:t>Enclosure</a:t>
            </a:r>
          </a:p>
        </p:txBody>
      </p:sp>
      <p:pic>
        <p:nvPicPr>
          <p:cNvPr id="5" name="Picture 4" descr="A picture containing text, screenshot, graphics software, software&#10;&#10;Description automatically generated">
            <a:extLst>
              <a:ext uri="{FF2B5EF4-FFF2-40B4-BE49-F238E27FC236}">
                <a16:creationId xmlns:a16="http://schemas.microsoft.com/office/drawing/2014/main" id="{9EA44985-ACDF-77EC-ACBD-3B58280392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72" t="18698" r="8055" b="11539"/>
          <a:stretch/>
        </p:blipFill>
        <p:spPr>
          <a:xfrm>
            <a:off x="6035039" y="1821766"/>
            <a:ext cx="5648179" cy="3798278"/>
          </a:xfrm>
          <a:prstGeom prst="rect">
            <a:avLst/>
          </a:prstGeom>
        </p:spPr>
      </p:pic>
      <p:pic>
        <p:nvPicPr>
          <p:cNvPr id="7" name="Picture 6" descr="A picture containing text, screenshot, graphics software, multimedia software&#10;&#10;Description automatically generated">
            <a:extLst>
              <a:ext uri="{FF2B5EF4-FFF2-40B4-BE49-F238E27FC236}">
                <a16:creationId xmlns:a16="http://schemas.microsoft.com/office/drawing/2014/main" id="{7118E6E7-3CC3-AD31-66F8-FB2C633CEF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77" t="25176" r="45846" b="14739"/>
          <a:stretch/>
        </p:blipFill>
        <p:spPr>
          <a:xfrm>
            <a:off x="508782" y="1821766"/>
            <a:ext cx="5528385" cy="379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56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7549" y="337625"/>
            <a:ext cx="4905669" cy="1051197"/>
          </a:xfrm>
        </p:spPr>
        <p:txBody>
          <a:bodyPr/>
          <a:lstStyle/>
          <a:p>
            <a:r>
              <a:rPr lang="en-US" dirty="0"/>
              <a:t>PCB Assembly</a:t>
            </a:r>
          </a:p>
        </p:txBody>
      </p:sp>
      <p:pic>
        <p:nvPicPr>
          <p:cNvPr id="4" name="Picture 3" descr="A green circuit board on a metal surface&#10;&#10;Description automatically generated with medium confidence">
            <a:extLst>
              <a:ext uri="{FF2B5EF4-FFF2-40B4-BE49-F238E27FC236}">
                <a16:creationId xmlns:a16="http://schemas.microsoft.com/office/drawing/2014/main" id="{86480E32-0A19-CAA9-BBE1-880A1EB20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69"/>
          <a:stretch/>
        </p:blipFill>
        <p:spPr>
          <a:xfrm>
            <a:off x="0" y="1282450"/>
            <a:ext cx="6555468" cy="4451035"/>
          </a:xfrm>
          <a:prstGeom prst="rect">
            <a:avLst/>
          </a:prstGeom>
        </p:spPr>
      </p:pic>
      <p:pic>
        <p:nvPicPr>
          <p:cNvPr id="8" name="Picture 7" descr="A picture containing electronics, circuit component, electronic engineering, electronic component&#10;&#10;Description automatically generated">
            <a:extLst>
              <a:ext uri="{FF2B5EF4-FFF2-40B4-BE49-F238E27FC236}">
                <a16:creationId xmlns:a16="http://schemas.microsoft.com/office/drawing/2014/main" id="{53F83A75-396C-384E-0612-0E63D7D1E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88" b="14266"/>
          <a:stretch/>
        </p:blipFill>
        <p:spPr>
          <a:xfrm>
            <a:off x="6609913" y="1282450"/>
            <a:ext cx="5423366" cy="469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37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5163" y="2368357"/>
            <a:ext cx="4179570" cy="1524735"/>
          </a:xfrm>
        </p:spPr>
        <p:txBody>
          <a:bodyPr/>
          <a:lstStyle/>
          <a:p>
            <a:r>
              <a:rPr lang="en-US" sz="48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163" y="3990724"/>
            <a:ext cx="5221458" cy="2004161"/>
          </a:xfrm>
        </p:spPr>
        <p:txBody>
          <a:bodyPr>
            <a:normAutofit/>
          </a:bodyPr>
          <a:lstStyle/>
          <a:p>
            <a:r>
              <a:rPr lang="en-US" sz="2800" dirty="0"/>
              <a:t>200650U – Lasitha Jananjaya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noline" id="{080CB5C6-FA0A-40B0-8C1A-A4BA88D91EE0}" vid="{DC98E595-77B2-413A-A4EA-B47400BD13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14FED0-9A95-4A83-8CAA-A3BB5938F80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C4BA2C8-4C3C-4809-AD4F-FED9B4D74B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5DC67E-4FAC-4989-A1C6-9CCFAE7240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Colorful Certificate</Template>
  <TotalTime>0</TotalTime>
  <Words>107</Words>
  <Application>Microsoft Office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Tenorite</vt:lpstr>
      <vt:lpstr>Monoline</vt:lpstr>
      <vt:lpstr>Morse Code Practice Kit</vt:lpstr>
      <vt:lpstr>General Info</vt:lpstr>
      <vt:lpstr>PowerPoint Presentation</vt:lpstr>
      <vt:lpstr>Simulation</vt:lpstr>
      <vt:lpstr>Schematic</vt:lpstr>
      <vt:lpstr>PCB design</vt:lpstr>
      <vt:lpstr>Enclosure</vt:lpstr>
      <vt:lpstr>PCB Assembly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2021-06-15T17:20:32Z</dcterms:created>
  <dcterms:modified xsi:type="dcterms:W3CDTF">2023-07-25T07:06:11Z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